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</p:sldIdLst>
  <p:sldSz cy="5143500" cx="9144000"/>
  <p:notesSz cx="6858000" cy="9144000"/>
  <p:embeddedFontLst>
    <p:embeddedFont>
      <p:font typeface="Molengo"/>
      <p:regular r:id="rId7"/>
    </p:embeddedFont>
    <p:embeddedFont>
      <p:font typeface="Nunito SemiBold"/>
      <p:regular r:id="rId8"/>
      <p:bold r:id="rId9"/>
      <p:italic r:id="rId10"/>
      <p:boldItalic r:id="rId11"/>
    </p:embeddedFont>
    <p:embeddedFont>
      <p:font typeface="Chau Philomene One"/>
      <p:regular r:id="rId12"/>
      <p:italic r:id="rId13"/>
    </p:embeddedFont>
    <p:embeddedFont>
      <p:font typeface="Jolly Lodger"/>
      <p:regular r:id="rId14"/>
    </p:embeddedFont>
    <p:embeddedFont>
      <p:font typeface="Palanquin Dark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Nunito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Molengo-regular.fntdata"/><Relationship Id="rId8" Type="http://schemas.openxmlformats.org/officeDocument/2006/relationships/font" Target="fonts/NunitoSemiBold-regular.fntdata"/><Relationship Id="rId11" Type="http://schemas.openxmlformats.org/officeDocument/2006/relationships/font" Target="fonts/NunitoSemiBold-boldItalic.fntdata"/><Relationship Id="rId10" Type="http://schemas.openxmlformats.org/officeDocument/2006/relationships/font" Target="fonts/NunitoSemiBold-italic.fntdata"/><Relationship Id="rId13" Type="http://schemas.openxmlformats.org/officeDocument/2006/relationships/font" Target="fonts/ChauPhilomeneOne-italic.fntdata"/><Relationship Id="rId12" Type="http://schemas.openxmlformats.org/officeDocument/2006/relationships/font" Target="fonts/ChauPhilomeneOne-regular.fntdata"/><Relationship Id="rId15" Type="http://schemas.openxmlformats.org/officeDocument/2006/relationships/font" Target="fonts/PalanquinDark-regular.fntdata"/><Relationship Id="rId14" Type="http://schemas.openxmlformats.org/officeDocument/2006/relationships/font" Target="fonts/JollyLodger-regular.fntdata"/><Relationship Id="rId16" Type="http://schemas.openxmlformats.org/officeDocument/2006/relationships/font" Target="fonts/PalanquinDar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b2f0ef9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b2f0ef9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d07e9566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d07e9566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44499" y="2330025"/>
            <a:ext cx="4435800" cy="1936500"/>
          </a:xfrm>
          <a:prstGeom prst="rect">
            <a:avLst/>
          </a:prstGeom>
          <a:effectLst>
            <a:outerShdw rotWithShape="0" algn="bl" dir="4200000" dist="3810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44503" y="4286000"/>
            <a:ext cx="4435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8552" y="-578565"/>
            <a:ext cx="2246051" cy="2634254"/>
            <a:chOff x="-444801" y="-578565"/>
            <a:chExt cx="2246051" cy="2634254"/>
          </a:xfrm>
        </p:grpSpPr>
        <p:grpSp>
          <p:nvGrpSpPr>
            <p:cNvPr id="12" name="Google Shape;12;p2"/>
            <p:cNvGrpSpPr/>
            <p:nvPr/>
          </p:nvGrpSpPr>
          <p:grpSpPr>
            <a:xfrm flipH="1">
              <a:off x="476977" y="607075"/>
              <a:ext cx="482664" cy="1448614"/>
              <a:chOff x="8123539" y="881969"/>
              <a:chExt cx="594560" cy="1784447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8409005" y="881969"/>
                <a:ext cx="0" cy="1418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" name="Google Shape;14;p2"/>
              <p:cNvSpPr/>
              <p:nvPr/>
            </p:nvSpPr>
            <p:spPr>
              <a:xfrm>
                <a:off x="8123539" y="1934162"/>
                <a:ext cx="594560" cy="732255"/>
              </a:xfrm>
              <a:custGeom>
                <a:rect b="b" l="l" r="r" t="t"/>
                <a:pathLst>
                  <a:path extrusionOk="0" h="21107" w="17138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flipH="1" rot="546560">
              <a:off x="-340160" y="-426695"/>
              <a:ext cx="2036769" cy="1484153"/>
              <a:chOff x="2793000" y="563350"/>
              <a:chExt cx="1681225" cy="1225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rect b="b" l="l" r="r" t="t"/>
                <a:pathLst>
                  <a:path extrusionOk="0" fill="none" h="45467" w="53039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rect b="b" l="l" r="r" t="t"/>
                <a:pathLst>
                  <a:path extrusionOk="0" fill="none" h="31223" w="3646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rect b="b" l="l" r="r" t="t"/>
                <a:pathLst>
                  <a:path extrusionOk="0" fill="none" h="15479" w="18047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rect b="b" l="l" r="r" t="t"/>
                <a:pathLst>
                  <a:path extrusionOk="0" fill="none" h="6339" w="744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rect b="b" l="l" r="r" t="t"/>
                <a:pathLst>
                  <a:path extrusionOk="0" fill="none" h="23084" w="9675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rect b="b" l="l" r="r" t="t"/>
                <a:pathLst>
                  <a:path extrusionOk="0" fill="none" h="20849" w="16613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rect b="b" l="l" r="r" t="t"/>
                <a:pathLst>
                  <a:path extrusionOk="0" fill="none" h="2370" w="3169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rect b="b" l="l" r="r" t="t"/>
                <a:pathLst>
                  <a:path extrusionOk="0" fill="none" h="6172" w="28121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rect b="b" l="l" r="r" t="t"/>
                <a:pathLst>
                  <a:path extrusionOk="0" fill="none" h="13110" w="20516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rect b="b" l="l" r="r" t="t"/>
                <a:pathLst>
                  <a:path extrusionOk="0" fill="none" h="17447" w="21083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hasCustomPrompt="1" type="title"/>
          </p:nvPr>
        </p:nvSpPr>
        <p:spPr>
          <a:xfrm>
            <a:off x="720000" y="2571750"/>
            <a:ext cx="57780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 flipH="1">
            <a:off x="720000" y="3729300"/>
            <a:ext cx="33303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" name="Google Shape;131;p11"/>
          <p:cNvGrpSpPr/>
          <p:nvPr/>
        </p:nvGrpSpPr>
        <p:grpSpPr>
          <a:xfrm>
            <a:off x="609049" y="759549"/>
            <a:ext cx="3810513" cy="1158384"/>
            <a:chOff x="609049" y="759549"/>
            <a:chExt cx="3810513" cy="1158384"/>
          </a:xfrm>
        </p:grpSpPr>
        <p:sp>
          <p:nvSpPr>
            <p:cNvPr id="132" name="Google Shape;132;p11"/>
            <p:cNvSpPr/>
            <p:nvPr/>
          </p:nvSpPr>
          <p:spPr>
            <a:xfrm>
              <a:off x="609049" y="1558102"/>
              <a:ext cx="832960" cy="35983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870482">
              <a:off x="3995440" y="1387935"/>
              <a:ext cx="408530" cy="17648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hasCustomPrompt="1" type="title"/>
          </p:nvPr>
        </p:nvSpPr>
        <p:spPr>
          <a:xfrm>
            <a:off x="152400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23900" y="2967381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2" type="subTitle"/>
          </p:nvPr>
        </p:nvSpPr>
        <p:spPr>
          <a:xfrm>
            <a:off x="72390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3" type="title"/>
          </p:nvPr>
        </p:nvSpPr>
        <p:spPr>
          <a:xfrm>
            <a:off x="412905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4" type="subTitle"/>
          </p:nvPr>
        </p:nvSpPr>
        <p:spPr>
          <a:xfrm>
            <a:off x="3328950" y="2967356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5" type="subTitle"/>
          </p:nvPr>
        </p:nvSpPr>
        <p:spPr>
          <a:xfrm>
            <a:off x="332895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6" type="title"/>
          </p:nvPr>
        </p:nvSpPr>
        <p:spPr>
          <a:xfrm>
            <a:off x="6734100" y="198120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7" type="subTitle"/>
          </p:nvPr>
        </p:nvSpPr>
        <p:spPr>
          <a:xfrm>
            <a:off x="5934000" y="2967356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8" type="subTitle"/>
          </p:nvPr>
        </p:nvSpPr>
        <p:spPr>
          <a:xfrm>
            <a:off x="5934000" y="3286171"/>
            <a:ext cx="2486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" name="Google Shape;148;p13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149" name="Google Shape;149;p13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3"/>
          <p:cNvSpPr txBox="1"/>
          <p:nvPr>
            <p:ph idx="9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1828800" y="1570550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subTitle"/>
          </p:nvPr>
        </p:nvSpPr>
        <p:spPr>
          <a:xfrm>
            <a:off x="1828800" y="1865825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3" type="subTitle"/>
          </p:nvPr>
        </p:nvSpPr>
        <p:spPr>
          <a:xfrm>
            <a:off x="1828800" y="2675362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4" type="subTitle"/>
          </p:nvPr>
        </p:nvSpPr>
        <p:spPr>
          <a:xfrm>
            <a:off x="1828800" y="2970637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4"/>
          <p:cNvSpPr txBox="1"/>
          <p:nvPr>
            <p:ph idx="5" type="subTitle"/>
          </p:nvPr>
        </p:nvSpPr>
        <p:spPr>
          <a:xfrm>
            <a:off x="1828800" y="3780175"/>
            <a:ext cx="4229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6" type="subTitle"/>
          </p:nvPr>
        </p:nvSpPr>
        <p:spPr>
          <a:xfrm>
            <a:off x="1828800" y="4075450"/>
            <a:ext cx="4229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hasCustomPrompt="1" type="title"/>
          </p:nvPr>
        </p:nvSpPr>
        <p:spPr>
          <a:xfrm>
            <a:off x="886400" y="1662158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/>
          <p:nvPr>
            <p:ph hasCustomPrompt="1" idx="7" type="title"/>
          </p:nvPr>
        </p:nvSpPr>
        <p:spPr>
          <a:xfrm>
            <a:off x="886400" y="2767527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0" name="Google Shape;170;p14"/>
          <p:cNvSpPr txBox="1"/>
          <p:nvPr>
            <p:ph hasCustomPrompt="1" idx="8" type="title"/>
          </p:nvPr>
        </p:nvSpPr>
        <p:spPr>
          <a:xfrm>
            <a:off x="886400" y="3872896"/>
            <a:ext cx="7314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71" name="Google Shape;171;p14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172" name="Google Shape;172;p14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184" name="Google Shape;184;p14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" name="Google Shape;185;p14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4"/>
          <p:cNvSpPr txBox="1"/>
          <p:nvPr>
            <p:ph idx="9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idx="1" type="subTitle"/>
          </p:nvPr>
        </p:nvSpPr>
        <p:spPr>
          <a:xfrm>
            <a:off x="720000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2" type="subTitle"/>
          </p:nvPr>
        </p:nvSpPr>
        <p:spPr>
          <a:xfrm>
            <a:off x="720000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0" name="Google Shape;190;p15"/>
          <p:cNvSpPr txBox="1"/>
          <p:nvPr>
            <p:ph idx="3" type="subTitle"/>
          </p:nvPr>
        </p:nvSpPr>
        <p:spPr>
          <a:xfrm>
            <a:off x="3438422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4" type="subTitle"/>
          </p:nvPr>
        </p:nvSpPr>
        <p:spPr>
          <a:xfrm>
            <a:off x="3438424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15"/>
          <p:cNvSpPr txBox="1"/>
          <p:nvPr>
            <p:ph idx="5" type="subTitle"/>
          </p:nvPr>
        </p:nvSpPr>
        <p:spPr>
          <a:xfrm>
            <a:off x="6156845" y="2957200"/>
            <a:ext cx="2267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6" type="subTitle"/>
          </p:nvPr>
        </p:nvSpPr>
        <p:spPr>
          <a:xfrm>
            <a:off x="6156848" y="3315328"/>
            <a:ext cx="2267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94" name="Google Shape;194;p15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195" name="Google Shape;195;p15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5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1842974" y="177402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subTitle"/>
          </p:nvPr>
        </p:nvSpPr>
        <p:spPr>
          <a:xfrm>
            <a:off x="1842974" y="212645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5676749" y="177402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subTitle"/>
          </p:nvPr>
        </p:nvSpPr>
        <p:spPr>
          <a:xfrm>
            <a:off x="5676749" y="212645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1842974" y="331707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subTitle"/>
          </p:nvPr>
        </p:nvSpPr>
        <p:spPr>
          <a:xfrm>
            <a:off x="1842974" y="36695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5676749" y="3317075"/>
            <a:ext cx="21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8" type="subTitle"/>
          </p:nvPr>
        </p:nvSpPr>
        <p:spPr>
          <a:xfrm>
            <a:off x="5676749" y="3669500"/>
            <a:ext cx="2152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hasCustomPrompt="1" type="title"/>
          </p:nvPr>
        </p:nvSpPr>
        <p:spPr>
          <a:xfrm>
            <a:off x="930650" y="2045283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9" name="Google Shape;219;p17"/>
          <p:cNvSpPr txBox="1"/>
          <p:nvPr>
            <p:ph hasCustomPrompt="1" idx="9" type="title"/>
          </p:nvPr>
        </p:nvSpPr>
        <p:spPr>
          <a:xfrm>
            <a:off x="930650" y="3587558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/>
          <p:nvPr>
            <p:ph hasCustomPrompt="1" idx="13" type="title"/>
          </p:nvPr>
        </p:nvSpPr>
        <p:spPr>
          <a:xfrm>
            <a:off x="4764425" y="2045283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17"/>
          <p:cNvSpPr txBox="1"/>
          <p:nvPr>
            <p:ph hasCustomPrompt="1" idx="14" type="title"/>
          </p:nvPr>
        </p:nvSpPr>
        <p:spPr>
          <a:xfrm>
            <a:off x="4764425" y="3587558"/>
            <a:ext cx="731400" cy="50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22" name="Google Shape;222;p17"/>
          <p:cNvGrpSpPr/>
          <p:nvPr/>
        </p:nvGrpSpPr>
        <p:grpSpPr>
          <a:xfrm rot="-2213089">
            <a:off x="8168872" y="1972696"/>
            <a:ext cx="510247" cy="405934"/>
            <a:chOff x="7" y="1055669"/>
            <a:chExt cx="2214420" cy="1761712"/>
          </a:xfrm>
        </p:grpSpPr>
        <p:sp>
          <p:nvSpPr>
            <p:cNvPr id="223" name="Google Shape;223;p1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 rot="1625162">
            <a:off x="7344905" y="-364062"/>
            <a:ext cx="2158172" cy="1808110"/>
            <a:chOff x="2793000" y="563350"/>
            <a:chExt cx="1681225" cy="1408525"/>
          </a:xfrm>
        </p:grpSpPr>
        <p:sp>
          <p:nvSpPr>
            <p:cNvPr id="227" name="Google Shape;227;p1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7"/>
          <p:cNvSpPr txBox="1"/>
          <p:nvPr>
            <p:ph idx="15"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720000" y="1640050"/>
            <a:ext cx="37485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3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1" name="Google Shape;241;p18"/>
          <p:cNvSpPr/>
          <p:nvPr/>
        </p:nvSpPr>
        <p:spPr>
          <a:xfrm flipH="1">
            <a:off x="6680725" y="34502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243" name="Google Shape;243;p18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" name="Google Shape;244;p18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8"/>
          <p:cNvSpPr txBox="1"/>
          <p:nvPr>
            <p:ph idx="2" type="body"/>
          </p:nvPr>
        </p:nvSpPr>
        <p:spPr>
          <a:xfrm>
            <a:off x="4572000" y="1640050"/>
            <a:ext cx="37485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9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249" name="Google Shape;249;p19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9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idx="1" type="subTitle"/>
          </p:nvPr>
        </p:nvSpPr>
        <p:spPr>
          <a:xfrm>
            <a:off x="79695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" type="subTitle"/>
          </p:nvPr>
        </p:nvSpPr>
        <p:spPr>
          <a:xfrm>
            <a:off x="79695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0"/>
          <p:cNvSpPr txBox="1"/>
          <p:nvPr>
            <p:ph idx="3" type="subTitle"/>
          </p:nvPr>
        </p:nvSpPr>
        <p:spPr>
          <a:xfrm>
            <a:off x="345330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20"/>
          <p:cNvSpPr txBox="1"/>
          <p:nvPr>
            <p:ph idx="4" type="subTitle"/>
          </p:nvPr>
        </p:nvSpPr>
        <p:spPr>
          <a:xfrm>
            <a:off x="345330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5" type="subTitle"/>
          </p:nvPr>
        </p:nvSpPr>
        <p:spPr>
          <a:xfrm>
            <a:off x="6109650" y="2478875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20"/>
          <p:cNvSpPr txBox="1"/>
          <p:nvPr>
            <p:ph idx="6" type="subTitle"/>
          </p:nvPr>
        </p:nvSpPr>
        <p:spPr>
          <a:xfrm>
            <a:off x="6109650" y="2774150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7" type="subTitle"/>
          </p:nvPr>
        </p:nvSpPr>
        <p:spPr>
          <a:xfrm>
            <a:off x="79695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9" name="Google Shape;269;p20"/>
          <p:cNvSpPr txBox="1"/>
          <p:nvPr>
            <p:ph idx="8" type="subTitle"/>
          </p:nvPr>
        </p:nvSpPr>
        <p:spPr>
          <a:xfrm>
            <a:off x="79695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0"/>
          <p:cNvSpPr txBox="1"/>
          <p:nvPr>
            <p:ph idx="9" type="subTitle"/>
          </p:nvPr>
        </p:nvSpPr>
        <p:spPr>
          <a:xfrm>
            <a:off x="345330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1" name="Google Shape;271;p20"/>
          <p:cNvSpPr txBox="1"/>
          <p:nvPr>
            <p:ph idx="13" type="subTitle"/>
          </p:nvPr>
        </p:nvSpPr>
        <p:spPr>
          <a:xfrm>
            <a:off x="345330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0"/>
          <p:cNvSpPr txBox="1"/>
          <p:nvPr>
            <p:ph idx="14" type="subTitle"/>
          </p:nvPr>
        </p:nvSpPr>
        <p:spPr>
          <a:xfrm>
            <a:off x="6109650" y="3619974"/>
            <a:ext cx="223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3" name="Google Shape;273;p20"/>
          <p:cNvSpPr txBox="1"/>
          <p:nvPr>
            <p:ph idx="15" type="subTitle"/>
          </p:nvPr>
        </p:nvSpPr>
        <p:spPr>
          <a:xfrm>
            <a:off x="6109650" y="3915249"/>
            <a:ext cx="2237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4971750" y="2681875"/>
            <a:ext cx="307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5569350" y="1484882"/>
            <a:ext cx="18573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971750" y="3479279"/>
            <a:ext cx="3074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flipH="1">
            <a:off x="6324475" y="29627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" name="Google Shape;33;p3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hasCustomPrompt="1" type="title"/>
          </p:nvPr>
        </p:nvSpPr>
        <p:spPr>
          <a:xfrm>
            <a:off x="4426585" y="540000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7" name="Google Shape;277;p21"/>
          <p:cNvSpPr txBox="1"/>
          <p:nvPr>
            <p:ph idx="1" type="subTitle"/>
          </p:nvPr>
        </p:nvSpPr>
        <p:spPr>
          <a:xfrm>
            <a:off x="4426585" y="1285878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21"/>
          <p:cNvSpPr txBox="1"/>
          <p:nvPr>
            <p:ph hasCustomPrompt="1" idx="2" type="title"/>
          </p:nvPr>
        </p:nvSpPr>
        <p:spPr>
          <a:xfrm>
            <a:off x="4426574" y="1962342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9" name="Google Shape;279;p21"/>
          <p:cNvSpPr txBox="1"/>
          <p:nvPr>
            <p:ph idx="3" type="subTitle"/>
          </p:nvPr>
        </p:nvSpPr>
        <p:spPr>
          <a:xfrm>
            <a:off x="4426574" y="2708220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hasCustomPrompt="1" idx="4" type="title"/>
          </p:nvPr>
        </p:nvSpPr>
        <p:spPr>
          <a:xfrm>
            <a:off x="4426574" y="3384697"/>
            <a:ext cx="3153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/>
          <p:nvPr>
            <p:ph idx="5" type="subTitle"/>
          </p:nvPr>
        </p:nvSpPr>
        <p:spPr>
          <a:xfrm>
            <a:off x="4426574" y="4130575"/>
            <a:ext cx="3153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2" name="Google Shape;282;p21"/>
          <p:cNvGrpSpPr/>
          <p:nvPr/>
        </p:nvGrpSpPr>
        <p:grpSpPr>
          <a:xfrm rot="4809279">
            <a:off x="7572068" y="1720062"/>
            <a:ext cx="2158197" cy="1808131"/>
            <a:chOff x="2793000" y="563350"/>
            <a:chExt cx="1681225" cy="1408525"/>
          </a:xfrm>
        </p:grpSpPr>
        <p:sp>
          <p:nvSpPr>
            <p:cNvPr id="283" name="Google Shape;283;p21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" type="subTitle"/>
          </p:nvPr>
        </p:nvSpPr>
        <p:spPr>
          <a:xfrm>
            <a:off x="3653475" y="2229525"/>
            <a:ext cx="30435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6" name="Google Shape;296;p22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297" name="Google Shape;297;p22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309" name="Google Shape;309;p22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2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2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idx="1" type="subTitle"/>
          </p:nvPr>
        </p:nvSpPr>
        <p:spPr>
          <a:xfrm>
            <a:off x="905100" y="2856000"/>
            <a:ext cx="34383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4" name="Google Shape;314;p23"/>
          <p:cNvSpPr txBox="1"/>
          <p:nvPr>
            <p:ph type="title"/>
          </p:nvPr>
        </p:nvSpPr>
        <p:spPr>
          <a:xfrm>
            <a:off x="713225" y="1389300"/>
            <a:ext cx="36303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15" name="Google Shape;315;p23"/>
          <p:cNvGrpSpPr/>
          <p:nvPr/>
        </p:nvGrpSpPr>
        <p:grpSpPr>
          <a:xfrm rot="10226236">
            <a:off x="-655343" y="-491382"/>
            <a:ext cx="2349886" cy="2062766"/>
            <a:chOff x="2793000" y="563350"/>
            <a:chExt cx="1681225" cy="1408525"/>
          </a:xfrm>
        </p:grpSpPr>
        <p:sp>
          <p:nvSpPr>
            <p:cNvPr id="316" name="Google Shape;316;p23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>
            <p:ph idx="1" type="subTitle"/>
          </p:nvPr>
        </p:nvSpPr>
        <p:spPr>
          <a:xfrm>
            <a:off x="2591400" y="3235250"/>
            <a:ext cx="39612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24"/>
          <p:cNvSpPr txBox="1"/>
          <p:nvPr>
            <p:ph type="title"/>
          </p:nvPr>
        </p:nvSpPr>
        <p:spPr>
          <a:xfrm>
            <a:off x="720000" y="1437625"/>
            <a:ext cx="7704000" cy="20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grpSp>
        <p:nvGrpSpPr>
          <p:cNvPr id="330" name="Google Shape;330;p24"/>
          <p:cNvGrpSpPr/>
          <p:nvPr/>
        </p:nvGrpSpPr>
        <p:grpSpPr>
          <a:xfrm rot="10253261">
            <a:off x="3359297" y="-606184"/>
            <a:ext cx="2158189" cy="1808124"/>
            <a:chOff x="2793000" y="563350"/>
            <a:chExt cx="1681225" cy="1408525"/>
          </a:xfrm>
        </p:grpSpPr>
        <p:sp>
          <p:nvSpPr>
            <p:cNvPr id="331" name="Google Shape;331;p24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720000" y="878199"/>
            <a:ext cx="38520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25"/>
          <p:cNvSpPr txBox="1"/>
          <p:nvPr/>
        </p:nvSpPr>
        <p:spPr>
          <a:xfrm>
            <a:off x="720000" y="3494080"/>
            <a:ext cx="40599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CREDITS: This presentation template was created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2"/>
              </a:rPr>
              <a:t>Slidesgo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including icons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3"/>
              </a:rPr>
              <a:t>Flaticon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infographics &amp; images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4"/>
              </a:rPr>
              <a:t>Freepik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 and illustrations 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5"/>
              </a:rPr>
              <a:t>Stories</a:t>
            </a:r>
            <a:endParaRPr b="1">
              <a:solidFill>
                <a:schemeClr val="lt1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345" name="Google Shape;345;p25"/>
          <p:cNvSpPr txBox="1"/>
          <p:nvPr>
            <p:ph idx="1" type="subTitle"/>
          </p:nvPr>
        </p:nvSpPr>
        <p:spPr>
          <a:xfrm>
            <a:off x="720000" y="1976499"/>
            <a:ext cx="30855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" name="Google Shape;346;p25"/>
          <p:cNvGrpSpPr/>
          <p:nvPr/>
        </p:nvGrpSpPr>
        <p:grpSpPr>
          <a:xfrm>
            <a:off x="3492901" y="-515136"/>
            <a:ext cx="2158189" cy="1808124"/>
            <a:chOff x="2793000" y="563350"/>
            <a:chExt cx="1681225" cy="1408525"/>
          </a:xfrm>
        </p:grpSpPr>
        <p:sp>
          <p:nvSpPr>
            <p:cNvPr id="347" name="Google Shape;347;p25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4087200" y="3846904"/>
            <a:ext cx="2156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1" type="subTitle"/>
          </p:nvPr>
        </p:nvSpPr>
        <p:spPr>
          <a:xfrm>
            <a:off x="4087050" y="1785100"/>
            <a:ext cx="4337100" cy="1865700"/>
          </a:xfrm>
          <a:prstGeom prst="rect">
            <a:avLst/>
          </a:prstGeom>
          <a:effectLst>
            <a:outerShdw rotWithShape="0" algn="bl" dir="42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/>
        </p:txBody>
      </p:sp>
      <p:grpSp>
        <p:nvGrpSpPr>
          <p:cNvPr id="361" name="Google Shape;361;p26"/>
          <p:cNvGrpSpPr/>
          <p:nvPr/>
        </p:nvGrpSpPr>
        <p:grpSpPr>
          <a:xfrm rot="1210468">
            <a:off x="3693617" y="740160"/>
            <a:ext cx="509815" cy="405590"/>
            <a:chOff x="7" y="1055669"/>
            <a:chExt cx="2214420" cy="1761712"/>
          </a:xfrm>
        </p:grpSpPr>
        <p:sp>
          <p:nvSpPr>
            <p:cNvPr id="362" name="Google Shape;362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 rot="-3443138">
            <a:off x="5647438" y="346329"/>
            <a:ext cx="700093" cy="556968"/>
            <a:chOff x="7" y="1055669"/>
            <a:chExt cx="2214420" cy="1761712"/>
          </a:xfrm>
        </p:grpSpPr>
        <p:sp>
          <p:nvSpPr>
            <p:cNvPr id="366" name="Google Shape;366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6"/>
          <p:cNvGrpSpPr/>
          <p:nvPr/>
        </p:nvGrpSpPr>
        <p:grpSpPr>
          <a:xfrm rot="-2213089">
            <a:off x="8168872" y="1182246"/>
            <a:ext cx="510247" cy="405934"/>
            <a:chOff x="7" y="1055669"/>
            <a:chExt cx="2214420" cy="1761712"/>
          </a:xfrm>
        </p:grpSpPr>
        <p:sp>
          <p:nvSpPr>
            <p:cNvPr id="370" name="Google Shape;370;p26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7"/>
          <p:cNvGrpSpPr/>
          <p:nvPr/>
        </p:nvGrpSpPr>
        <p:grpSpPr>
          <a:xfrm rot="10253261">
            <a:off x="3426673" y="3971291"/>
            <a:ext cx="2158189" cy="1808124"/>
            <a:chOff x="2793000" y="563350"/>
            <a:chExt cx="1681225" cy="1408525"/>
          </a:xfrm>
        </p:grpSpPr>
        <p:sp>
          <p:nvSpPr>
            <p:cNvPr id="375" name="Google Shape;375;p2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7"/>
          <p:cNvGrpSpPr/>
          <p:nvPr/>
        </p:nvGrpSpPr>
        <p:grpSpPr>
          <a:xfrm flipH="1">
            <a:off x="5490640" y="457199"/>
            <a:ext cx="3195022" cy="1158384"/>
            <a:chOff x="609049" y="759549"/>
            <a:chExt cx="3195022" cy="1158384"/>
          </a:xfrm>
        </p:grpSpPr>
        <p:sp>
          <p:nvSpPr>
            <p:cNvPr id="387" name="Google Shape;387;p27"/>
            <p:cNvSpPr/>
            <p:nvPr/>
          </p:nvSpPr>
          <p:spPr>
            <a:xfrm>
              <a:off x="609049" y="1558102"/>
              <a:ext cx="832960" cy="35983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442018" y="1875489"/>
            <a:ext cx="948475" cy="1380661"/>
            <a:chOff x="594418" y="2561289"/>
            <a:chExt cx="948475" cy="1380661"/>
          </a:xfrm>
        </p:grpSpPr>
        <p:sp>
          <p:nvSpPr>
            <p:cNvPr id="392" name="Google Shape;392;p27"/>
            <p:cNvSpPr/>
            <p:nvPr/>
          </p:nvSpPr>
          <p:spPr>
            <a:xfrm flipH="1" rot="1663393">
              <a:off x="630305" y="3409027"/>
              <a:ext cx="832955" cy="359830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 flipH="1" rot="-570455">
              <a:off x="1044958" y="2599825"/>
              <a:ext cx="483992" cy="209080"/>
            </a:xfrm>
            <a:custGeom>
              <a:rect b="b" l="l" r="r" t="t"/>
              <a:pathLst>
                <a:path extrusionOk="0" h="14886" w="34459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7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85554"/>
            <a:ext cx="72162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flipH="1">
            <a:off x="6680725" y="345025"/>
            <a:ext cx="767250" cy="557100"/>
          </a:xfrm>
          <a:custGeom>
            <a:rect b="b" l="l" r="r" t="t"/>
            <a:pathLst>
              <a:path extrusionOk="0" h="22284" w="3069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" name="Google Shape;40;p4"/>
            <p:cNvSpPr/>
            <p:nvPr/>
          </p:nvSpPr>
          <p:spPr>
            <a:xfrm>
              <a:off x="8126765" y="2685086"/>
              <a:ext cx="594560" cy="73225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323950" y="294826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323950" y="33432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5333975" y="294826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333975" y="334327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3300054" y="2647324"/>
            <a:ext cx="2417306" cy="3438504"/>
            <a:chOff x="3300054" y="2266324"/>
            <a:chExt cx="2417306" cy="3438504"/>
          </a:xfrm>
        </p:grpSpPr>
        <p:grpSp>
          <p:nvGrpSpPr>
            <p:cNvPr id="48" name="Google Shape;48;p5"/>
            <p:cNvGrpSpPr/>
            <p:nvPr/>
          </p:nvGrpSpPr>
          <p:grpSpPr>
            <a:xfrm rot="10253261">
              <a:off x="3429612" y="3737216"/>
              <a:ext cx="2158189" cy="1808124"/>
              <a:chOff x="2793000" y="563350"/>
              <a:chExt cx="1681225" cy="1408525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rect b="b" l="l" r="r" t="t"/>
                <a:pathLst>
                  <a:path extrusionOk="0" fill="none" h="45467" w="53039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rect b="b" l="l" r="r" t="t"/>
                <a:pathLst>
                  <a:path extrusionOk="0" fill="none" h="31223" w="3646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rect b="b" l="l" r="r" t="t"/>
                <a:pathLst>
                  <a:path extrusionOk="0" fill="none" h="15479" w="18047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rect b="b" l="l" r="r" t="t"/>
                <a:pathLst>
                  <a:path extrusionOk="0" fill="none" h="6339" w="744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rect b="b" l="l" r="r" t="t"/>
                <a:pathLst>
                  <a:path extrusionOk="0" fill="none" h="23084" w="9675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rect b="b" l="l" r="r" t="t"/>
                <a:pathLst>
                  <a:path extrusionOk="0" fill="none" h="20849" w="16613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rect b="b" l="l" r="r" t="t"/>
                <a:pathLst>
                  <a:path extrusionOk="0" fill="none" h="2370" w="3169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rect b="b" l="l" r="r" t="t"/>
                <a:pathLst>
                  <a:path extrusionOk="0" fill="none" h="6172" w="28121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rect b="b" l="l" r="r" t="t"/>
                <a:pathLst>
                  <a:path extrusionOk="0" fill="none" h="13110" w="20516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3471825" y="1298875"/>
                <a:ext cx="104250" cy="673000"/>
              </a:xfrm>
              <a:custGeom>
                <a:rect b="b" l="l" r="r" t="t"/>
                <a:pathLst>
                  <a:path extrusionOk="0" fill="none" h="26920" w="4170">
                    <a:moveTo>
                      <a:pt x="4170" y="0"/>
                    </a:moveTo>
                    <a:lnTo>
                      <a:pt x="0" y="26920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rect b="b" l="l" r="r" t="t"/>
                <a:pathLst>
                  <a:path extrusionOk="0" fill="none" h="17447" w="21083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flipH="1">
              <a:off x="4327966" y="2266324"/>
              <a:ext cx="488074" cy="1660556"/>
              <a:chOff x="8126765" y="486231"/>
              <a:chExt cx="594560" cy="2022601"/>
            </a:xfrm>
          </p:grpSpPr>
          <p:cxnSp>
            <p:nvCxnSpPr>
              <p:cNvPr id="61" name="Google Shape;61;p5"/>
              <p:cNvCxnSpPr/>
              <p:nvPr/>
            </p:nvCxnSpPr>
            <p:spPr>
              <a:xfrm>
                <a:off x="8424050" y="851332"/>
                <a:ext cx="0" cy="1657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" name="Google Shape;62;p5"/>
              <p:cNvSpPr/>
              <p:nvPr/>
            </p:nvSpPr>
            <p:spPr>
              <a:xfrm>
                <a:off x="8126765" y="486231"/>
                <a:ext cx="594560" cy="732255"/>
              </a:xfrm>
              <a:custGeom>
                <a:rect b="b" l="l" r="r" t="t"/>
                <a:pathLst>
                  <a:path extrusionOk="0" h="21107" w="17138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1076700" y="2229475"/>
            <a:ext cx="30435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7" name="Google Shape;67;p7"/>
          <p:cNvGrpSpPr/>
          <p:nvPr/>
        </p:nvGrpSpPr>
        <p:grpSpPr>
          <a:xfrm rot="-8622941">
            <a:off x="-213098" y="3763480"/>
            <a:ext cx="2158234" cy="1808162"/>
            <a:chOff x="2793000" y="563350"/>
            <a:chExt cx="1681225" cy="1408525"/>
          </a:xfrm>
        </p:grpSpPr>
        <p:sp>
          <p:nvSpPr>
            <p:cNvPr id="68" name="Google Shape;68;p7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 rot="1210468">
            <a:off x="7740467" y="3634635"/>
            <a:ext cx="509815" cy="405590"/>
            <a:chOff x="7" y="1055669"/>
            <a:chExt cx="2214420" cy="1761712"/>
          </a:xfrm>
        </p:grpSpPr>
        <p:sp>
          <p:nvSpPr>
            <p:cNvPr id="80" name="Google Shape;80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7"/>
          <p:cNvGrpSpPr/>
          <p:nvPr/>
        </p:nvGrpSpPr>
        <p:grpSpPr>
          <a:xfrm rot="-3443138">
            <a:off x="6454863" y="706454"/>
            <a:ext cx="700093" cy="556968"/>
            <a:chOff x="7" y="1055669"/>
            <a:chExt cx="2214420" cy="1761712"/>
          </a:xfrm>
        </p:grpSpPr>
        <p:sp>
          <p:nvSpPr>
            <p:cNvPr id="84" name="Google Shape;84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7"/>
          <p:cNvGrpSpPr/>
          <p:nvPr/>
        </p:nvGrpSpPr>
        <p:grpSpPr>
          <a:xfrm rot="-2213089">
            <a:off x="8059222" y="1876096"/>
            <a:ext cx="510247" cy="405934"/>
            <a:chOff x="7" y="1055669"/>
            <a:chExt cx="2214420" cy="1761712"/>
          </a:xfrm>
        </p:grpSpPr>
        <p:sp>
          <p:nvSpPr>
            <p:cNvPr id="88" name="Google Shape;88;p7"/>
            <p:cNvSpPr/>
            <p:nvPr/>
          </p:nvSpPr>
          <p:spPr>
            <a:xfrm>
              <a:off x="821785" y="1405120"/>
              <a:ext cx="590630" cy="1072840"/>
            </a:xfrm>
            <a:custGeom>
              <a:rect b="b" l="l" r="r" t="t"/>
              <a:pathLst>
                <a:path extrusionOk="0" h="7273" w="4004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" y="1055669"/>
              <a:ext cx="1146743" cy="1112225"/>
            </a:xfrm>
            <a:custGeom>
              <a:rect b="b" l="l" r="r" t="t"/>
              <a:pathLst>
                <a:path extrusionOk="0" h="7540" w="7774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018564" y="1843078"/>
              <a:ext cx="1195864" cy="974304"/>
            </a:xfrm>
            <a:custGeom>
              <a:rect b="b" l="l" r="r" t="t"/>
              <a:pathLst>
                <a:path extrusionOk="0" h="6605" w="8107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7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idx="1" type="subTitle"/>
          </p:nvPr>
        </p:nvSpPr>
        <p:spPr>
          <a:xfrm>
            <a:off x="3384675" y="3452700"/>
            <a:ext cx="39612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3384675" y="2100400"/>
            <a:ext cx="5110200" cy="14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idx="1" type="body"/>
          </p:nvPr>
        </p:nvSpPr>
        <p:spPr>
          <a:xfrm>
            <a:off x="1750200" y="1756900"/>
            <a:ext cx="56436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98" name="Google Shape;98;p9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206862" y="-99525"/>
            <a:ext cx="721424" cy="4703935"/>
            <a:chOff x="130662" y="-99525"/>
            <a:chExt cx="721424" cy="4703935"/>
          </a:xfrm>
        </p:grpSpPr>
        <p:cxnSp>
          <p:nvCxnSpPr>
            <p:cNvPr id="110" name="Google Shape;110;p9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" name="Google Shape;111;p9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9"/>
          <p:cNvSpPr txBox="1"/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-423000" y="3947388"/>
            <a:ext cx="6279000" cy="657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 rot="10226236">
            <a:off x="-944911" y="3126892"/>
            <a:ext cx="2349886" cy="2062766"/>
            <a:chOff x="2793000" y="563350"/>
            <a:chExt cx="1681225" cy="1408525"/>
          </a:xfrm>
        </p:grpSpPr>
        <p:sp>
          <p:nvSpPr>
            <p:cNvPr id="116" name="Google Shape;116;p10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0"/>
          <p:cNvSpPr txBox="1"/>
          <p:nvPr>
            <p:ph type="title"/>
          </p:nvPr>
        </p:nvSpPr>
        <p:spPr>
          <a:xfrm>
            <a:off x="720000" y="3978600"/>
            <a:ext cx="48135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45D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432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Jolly Lodger"/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Char char="●"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6.png"/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9.png"/><Relationship Id="rId15" Type="http://schemas.openxmlformats.org/officeDocument/2006/relationships/image" Target="../media/image16.png"/><Relationship Id="rId14" Type="http://schemas.openxmlformats.org/officeDocument/2006/relationships/image" Target="../media/image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1802425" y="141500"/>
            <a:ext cx="28884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HLD DE SOLUÇÃO</a:t>
            </a:r>
            <a:endParaRPr sz="3600"/>
          </a:p>
        </p:txBody>
      </p:sp>
      <p:grpSp>
        <p:nvGrpSpPr>
          <p:cNvPr id="400" name="Google Shape;400;p28"/>
          <p:cNvGrpSpPr/>
          <p:nvPr/>
        </p:nvGrpSpPr>
        <p:grpSpPr>
          <a:xfrm>
            <a:off x="2592490" y="2881825"/>
            <a:ext cx="2032665" cy="1655285"/>
            <a:chOff x="314700" y="0"/>
            <a:chExt cx="6485850" cy="5281700"/>
          </a:xfrm>
        </p:grpSpPr>
        <p:pic>
          <p:nvPicPr>
            <p:cNvPr id="401" name="Google Shape;40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70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700" y="13820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28"/>
          <p:cNvGrpSpPr/>
          <p:nvPr/>
        </p:nvGrpSpPr>
        <p:grpSpPr>
          <a:xfrm>
            <a:off x="507108" y="922499"/>
            <a:ext cx="2249408" cy="1843430"/>
            <a:chOff x="2782450" y="0"/>
            <a:chExt cx="6276250" cy="5143500"/>
          </a:xfrm>
        </p:grpSpPr>
        <p:pic>
          <p:nvPicPr>
            <p:cNvPr id="404" name="Google Shape;40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4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0900" y="729825"/>
              <a:ext cx="4267800" cy="426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150" y="283001"/>
            <a:ext cx="1655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8"/>
          <p:cNvSpPr txBox="1"/>
          <p:nvPr>
            <p:ph idx="4294967295" type="subTitle"/>
          </p:nvPr>
        </p:nvSpPr>
        <p:spPr>
          <a:xfrm>
            <a:off x="0" y="2555400"/>
            <a:ext cx="2811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Usuário se cadastra no sistema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08" name="Google Shape;408;p28"/>
          <p:cNvSpPr txBox="1"/>
          <p:nvPr>
            <p:ph idx="4294967295" type="subTitle"/>
          </p:nvPr>
        </p:nvSpPr>
        <p:spPr>
          <a:xfrm>
            <a:off x="2508900" y="4537100"/>
            <a:ext cx="24762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Acessa a aba de produtos e seleciona os itens desejados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09" name="Google Shape;409;p28"/>
          <p:cNvSpPr txBox="1"/>
          <p:nvPr>
            <p:ph idx="4294967295" type="subTitle"/>
          </p:nvPr>
        </p:nvSpPr>
        <p:spPr>
          <a:xfrm>
            <a:off x="4582688" y="1938275"/>
            <a:ext cx="24762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São geradas dashboards de informações das compras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10" name="Google Shape;410;p28"/>
          <p:cNvGrpSpPr/>
          <p:nvPr/>
        </p:nvGrpSpPr>
        <p:grpSpPr>
          <a:xfrm>
            <a:off x="6804796" y="2555398"/>
            <a:ext cx="2425475" cy="1843545"/>
            <a:chOff x="409925" y="304800"/>
            <a:chExt cx="6366075" cy="4838700"/>
          </a:xfrm>
        </p:grpSpPr>
        <p:pic>
          <p:nvPicPr>
            <p:cNvPr id="411" name="Google Shape;411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9925" y="304800"/>
              <a:ext cx="4838700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68000" y="674075"/>
              <a:ext cx="4408000" cy="44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28"/>
          <p:cNvSpPr txBox="1"/>
          <p:nvPr>
            <p:ph idx="4294967295" type="subTitle"/>
          </p:nvPr>
        </p:nvSpPr>
        <p:spPr>
          <a:xfrm>
            <a:off x="6498300" y="4210663"/>
            <a:ext cx="24762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Recebe a compra diretamente no endereço cadastrado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14" name="Google Shape;414;p28"/>
          <p:cNvSpPr/>
          <p:nvPr/>
        </p:nvSpPr>
        <p:spPr>
          <a:xfrm flipH="1" rot="9993554">
            <a:off x="1264561" y="3005231"/>
            <a:ext cx="1204182" cy="1205488"/>
          </a:xfrm>
          <a:prstGeom prst="bentArrow">
            <a:avLst>
              <a:gd fmla="val 14208" name="adj1"/>
              <a:gd fmla="val 15795" name="adj2"/>
              <a:gd fmla="val 25000" name="adj3"/>
              <a:gd fmla="val 75000" name="adj4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5" name="Google Shape;415;p28"/>
          <p:cNvSpPr/>
          <p:nvPr/>
        </p:nvSpPr>
        <p:spPr>
          <a:xfrm flipH="1" rot="9993554">
            <a:off x="1232411" y="3015231"/>
            <a:ext cx="1204182" cy="1205488"/>
          </a:xfrm>
          <a:prstGeom prst="bentArrow">
            <a:avLst>
              <a:gd fmla="val 14208" name="adj1"/>
              <a:gd fmla="val 15795" name="adj2"/>
              <a:gd fmla="val 25000" name="adj3"/>
              <a:gd fmla="val 7500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16" name="Google Shape;416;p28"/>
          <p:cNvGrpSpPr/>
          <p:nvPr/>
        </p:nvGrpSpPr>
        <p:grpSpPr>
          <a:xfrm flipH="1" rot="8973775">
            <a:off x="3354319" y="1197586"/>
            <a:ext cx="1483874" cy="1462324"/>
            <a:chOff x="1239977" y="2871825"/>
            <a:chExt cx="1483850" cy="1462300"/>
          </a:xfrm>
        </p:grpSpPr>
        <p:sp>
          <p:nvSpPr>
            <p:cNvPr id="417" name="Google Shape;417;p28"/>
            <p:cNvSpPr/>
            <p:nvPr/>
          </p:nvSpPr>
          <p:spPr>
            <a:xfrm flipH="1" rot="9993554">
              <a:off x="1395886" y="299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 flipH="1" rot="9993554">
              <a:off x="1363736" y="300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19" name="Google Shape;419;p28"/>
          <p:cNvGrpSpPr/>
          <p:nvPr/>
        </p:nvGrpSpPr>
        <p:grpSpPr>
          <a:xfrm rot="749122">
            <a:off x="5648604" y="2477337"/>
            <a:ext cx="1146226" cy="1233675"/>
            <a:chOff x="1239977" y="2871825"/>
            <a:chExt cx="1483850" cy="1462300"/>
          </a:xfrm>
        </p:grpSpPr>
        <p:sp>
          <p:nvSpPr>
            <p:cNvPr id="420" name="Google Shape;420;p28"/>
            <p:cNvSpPr/>
            <p:nvPr/>
          </p:nvSpPr>
          <p:spPr>
            <a:xfrm flipH="1" rot="9993554">
              <a:off x="1395886" y="299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 flipH="1" rot="9993554">
              <a:off x="1363736" y="3005231"/>
              <a:ext cx="1204182" cy="1205488"/>
            </a:xfrm>
            <a:prstGeom prst="bentArrow">
              <a:avLst>
                <a:gd fmla="val 14208" name="adj1"/>
                <a:gd fmla="val 15795" name="adj2"/>
                <a:gd fmla="val 25000" name="adj3"/>
                <a:gd fmla="val 75000" name="adj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22" name="Google Shape;422;p28"/>
          <p:cNvGrpSpPr/>
          <p:nvPr/>
        </p:nvGrpSpPr>
        <p:grpSpPr>
          <a:xfrm>
            <a:off x="8172201" y="-4"/>
            <a:ext cx="261516" cy="1705176"/>
            <a:chOff x="130662" y="-99525"/>
            <a:chExt cx="721424" cy="4703935"/>
          </a:xfrm>
        </p:grpSpPr>
        <p:cxnSp>
          <p:nvCxnSpPr>
            <p:cNvPr id="423" name="Google Shape;423;p28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4" name="Google Shape;424;p28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rect b="b" l="l" r="r" t="t"/>
              <a:pathLst>
                <a:path extrusionOk="0" h="21107" w="17138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8"/>
          <p:cNvSpPr/>
          <p:nvPr/>
        </p:nvSpPr>
        <p:spPr>
          <a:xfrm rot="-809885">
            <a:off x="533921" y="328509"/>
            <a:ext cx="518020" cy="291085"/>
          </a:xfrm>
          <a:custGeom>
            <a:rect b="b" l="l" r="r" t="t"/>
            <a:pathLst>
              <a:path extrusionOk="0" h="15337" w="27294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28"/>
          <p:cNvGrpSpPr/>
          <p:nvPr/>
        </p:nvGrpSpPr>
        <p:grpSpPr>
          <a:xfrm rot="10253286">
            <a:off x="-790552" y="4443329"/>
            <a:ext cx="1477783" cy="1238082"/>
            <a:chOff x="2793000" y="563350"/>
            <a:chExt cx="1681225" cy="1408525"/>
          </a:xfrm>
        </p:grpSpPr>
        <p:sp>
          <p:nvSpPr>
            <p:cNvPr id="427" name="Google Shape;427;p28"/>
            <p:cNvSpPr/>
            <p:nvPr/>
          </p:nvSpPr>
          <p:spPr>
            <a:xfrm>
              <a:off x="2925600" y="651750"/>
              <a:ext cx="1325975" cy="1136675"/>
            </a:xfrm>
            <a:custGeom>
              <a:rect b="b" l="l" r="r" t="t"/>
              <a:pathLst>
                <a:path extrusionOk="0" fill="none" h="45467" w="53039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133250" y="829375"/>
              <a:ext cx="911500" cy="780575"/>
            </a:xfrm>
            <a:custGeom>
              <a:rect b="b" l="l" r="r" t="t"/>
              <a:pathLst>
                <a:path extrusionOk="0" fill="none" h="31223" w="3646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363400" y="1026175"/>
              <a:ext cx="451175" cy="386975"/>
            </a:xfrm>
            <a:custGeom>
              <a:rect b="b" l="l" r="r" t="t"/>
              <a:pathLst>
                <a:path extrusionOk="0" fill="none" h="15479" w="18047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496000" y="1140425"/>
              <a:ext cx="186000" cy="158475"/>
            </a:xfrm>
            <a:custGeom>
              <a:rect b="b" l="l" r="r" t="t"/>
              <a:pathLst>
                <a:path extrusionOk="0" fill="none" h="6339" w="744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312525" y="563350"/>
              <a:ext cx="241875" cy="577100"/>
            </a:xfrm>
            <a:custGeom>
              <a:rect b="b" l="l" r="r" t="t"/>
              <a:pathLst>
                <a:path extrusionOk="0" fill="none" h="23084" w="9675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646100" y="626725"/>
              <a:ext cx="415325" cy="521225"/>
            </a:xfrm>
            <a:custGeom>
              <a:rect b="b" l="l" r="r" t="t"/>
              <a:pathLst>
                <a:path extrusionOk="0" fill="none" h="20849" w="16613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681975" y="1152925"/>
              <a:ext cx="792250" cy="59250"/>
            </a:xfrm>
            <a:custGeom>
              <a:rect b="b" l="l" r="r" t="t"/>
              <a:pathLst>
                <a:path extrusionOk="0" fill="none" h="2370" w="3169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2793000" y="1045350"/>
              <a:ext cx="703025" cy="154300"/>
            </a:xfrm>
            <a:custGeom>
              <a:rect b="b" l="l" r="r" t="t"/>
              <a:pathLst>
                <a:path extrusionOk="0" fill="none" h="6172" w="28121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008150" y="1263025"/>
              <a:ext cx="512900" cy="327750"/>
            </a:xfrm>
            <a:custGeom>
              <a:rect b="b" l="l" r="r" t="t"/>
              <a:pathLst>
                <a:path extrusionOk="0" fill="none" h="13110" w="20516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3471825" y="1298875"/>
              <a:ext cx="104250" cy="673000"/>
            </a:xfrm>
            <a:custGeom>
              <a:rect b="b" l="l" r="r" t="t"/>
              <a:pathLst>
                <a:path extrusionOk="0" fill="none" h="26920" w="417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648600" y="1268850"/>
              <a:ext cx="527075" cy="436175"/>
            </a:xfrm>
            <a:custGeom>
              <a:rect b="b" l="l" r="r" t="t"/>
              <a:pathLst>
                <a:path extrusionOk="0" fill="none" h="17447" w="21083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/>
          <p:nvPr/>
        </p:nvSpPr>
        <p:spPr>
          <a:xfrm rot="5400000">
            <a:off x="5117288" y="1181475"/>
            <a:ext cx="2157900" cy="5539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180300" y="1413975"/>
            <a:ext cx="2955300" cy="3616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 txBox="1"/>
          <p:nvPr/>
        </p:nvSpPr>
        <p:spPr>
          <a:xfrm>
            <a:off x="1594687" y="3627475"/>
            <a:ext cx="14715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Desktop com processador i3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1TB Armazenamento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(Recomendado)​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E4252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3426350" y="4281425"/>
            <a:ext cx="29553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Computador com sistema operacional Linux/Windows/MacOS ou Dispositivo móvel IOS/Android com acesso a internet 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6431790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Conexão Wifi 15MB (Recomendado)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grpSp>
        <p:nvGrpSpPr>
          <p:cNvPr id="447" name="Google Shape;447;p29"/>
          <p:cNvGrpSpPr/>
          <p:nvPr/>
        </p:nvGrpSpPr>
        <p:grpSpPr>
          <a:xfrm>
            <a:off x="3885139" y="3517740"/>
            <a:ext cx="566521" cy="593070"/>
            <a:chOff x="3653051" y="3517740"/>
            <a:chExt cx="566521" cy="593070"/>
          </a:xfrm>
        </p:grpSpPr>
        <p:pic>
          <p:nvPicPr>
            <p:cNvPr id="448" name="Google Shape;44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1701" y="3517740"/>
              <a:ext cx="247870" cy="247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3051" y="3520237"/>
              <a:ext cx="247857" cy="24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1712" y="3854684"/>
              <a:ext cx="247860" cy="25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53062" y="3860450"/>
              <a:ext cx="247876" cy="24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29"/>
          <p:cNvSpPr txBox="1"/>
          <p:nvPr/>
        </p:nvSpPr>
        <p:spPr>
          <a:xfrm>
            <a:off x="7763852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Dados móveis 3G/4G/5G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630250" y="4461775"/>
            <a:ext cx="3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ou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922200" y="1604313"/>
            <a:ext cx="14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SOLUÇÃO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5534150" y="2913700"/>
            <a:ext cx="13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CLIENTE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1594663" y="2459825"/>
            <a:ext cx="157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Criação do website da marca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00" y="3486974"/>
            <a:ext cx="1227375" cy="122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5339" y="3316700"/>
            <a:ext cx="798912" cy="9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9"/>
          <p:cNvSpPr/>
          <p:nvPr/>
        </p:nvSpPr>
        <p:spPr>
          <a:xfrm rot="10800000">
            <a:off x="3275700" y="1761678"/>
            <a:ext cx="552000" cy="246000"/>
          </a:xfrm>
          <a:prstGeom prst="leftArrow">
            <a:avLst>
              <a:gd fmla="val 32200" name="adj1"/>
              <a:gd fmla="val 66978" name="adj2"/>
            </a:avLst>
          </a:prstGeom>
          <a:solidFill>
            <a:srgbClr val="FD8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"/>
          <p:cNvSpPr/>
          <p:nvPr/>
        </p:nvSpPr>
        <p:spPr>
          <a:xfrm rot="-5400000">
            <a:off x="3945313" y="2412938"/>
            <a:ext cx="552000" cy="247800"/>
          </a:xfrm>
          <a:prstGeom prst="leftArrow">
            <a:avLst>
              <a:gd fmla="val 32200" name="adj1"/>
              <a:gd fmla="val 66978" name="adj2"/>
            </a:avLst>
          </a:prstGeom>
          <a:solidFill>
            <a:srgbClr val="FD8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29"/>
          <p:cNvGrpSpPr/>
          <p:nvPr/>
        </p:nvGrpSpPr>
        <p:grpSpPr>
          <a:xfrm>
            <a:off x="4448877" y="-274850"/>
            <a:ext cx="4695128" cy="3441574"/>
            <a:chOff x="3485276" y="-324368"/>
            <a:chExt cx="4907628" cy="3467232"/>
          </a:xfrm>
        </p:grpSpPr>
        <p:sp>
          <p:nvSpPr>
            <p:cNvPr id="462" name="Google Shape;462;p29"/>
            <p:cNvSpPr/>
            <p:nvPr/>
          </p:nvSpPr>
          <p:spPr>
            <a:xfrm rot="-10237733">
              <a:off x="3680639" y="24882"/>
              <a:ext cx="4516901" cy="2768732"/>
            </a:xfrm>
            <a:prstGeom prst="cloud">
              <a:avLst/>
            </a:prstGeom>
            <a:solidFill>
              <a:srgbClr val="E2E9ED"/>
            </a:solidFill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4427022" y="827803"/>
              <a:ext cx="279600" cy="279600"/>
            </a:xfrm>
            <a:prstGeom prst="rect">
              <a:avLst/>
            </a:pr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9"/>
          <p:cNvSpPr txBox="1"/>
          <p:nvPr/>
        </p:nvSpPr>
        <p:spPr>
          <a:xfrm>
            <a:off x="7165075" y="1761679"/>
            <a:ext cx="1374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Banco de dados Microsoft SQL Server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465" name="Google Shape;46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7913" y="1017950"/>
            <a:ext cx="731525" cy="7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 txBox="1"/>
          <p:nvPr/>
        </p:nvSpPr>
        <p:spPr>
          <a:xfrm>
            <a:off x="4908350" y="1778927"/>
            <a:ext cx="166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Servidor de aplicação      Node JS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467" name="Google Shape;46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9459" y="572427"/>
            <a:ext cx="932099" cy="57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388" y="810287"/>
            <a:ext cx="1061925" cy="106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9"/>
          <p:cNvGrpSpPr/>
          <p:nvPr/>
        </p:nvGrpSpPr>
        <p:grpSpPr>
          <a:xfrm>
            <a:off x="4979137" y="1017950"/>
            <a:ext cx="770143" cy="731500"/>
            <a:chOff x="4789925" y="1030175"/>
            <a:chExt cx="770143" cy="731500"/>
          </a:xfrm>
        </p:grpSpPr>
        <p:pic>
          <p:nvPicPr>
            <p:cNvPr id="470" name="Google Shape;470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89925" y="1171971"/>
              <a:ext cx="568868" cy="35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19102" y="1030175"/>
              <a:ext cx="340965" cy="34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268116" y="1420709"/>
              <a:ext cx="242933" cy="3409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29"/>
          <p:cNvGrpSpPr/>
          <p:nvPr/>
        </p:nvGrpSpPr>
        <p:grpSpPr>
          <a:xfrm>
            <a:off x="300634" y="2219786"/>
            <a:ext cx="1430520" cy="1061810"/>
            <a:chOff x="1349650" y="0"/>
            <a:chExt cx="6100301" cy="4527975"/>
          </a:xfrm>
        </p:grpSpPr>
        <p:pic>
          <p:nvPicPr>
            <p:cNvPr id="474" name="Google Shape;474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49650" y="537702"/>
              <a:ext cx="6100301" cy="361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25900" y="0"/>
              <a:ext cx="3763876" cy="3763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414975" y="1811200"/>
              <a:ext cx="2716775" cy="271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25225" y="2044675"/>
              <a:ext cx="1280526" cy="1280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479675" y="3228850"/>
              <a:ext cx="535024" cy="535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59050" y="3200577"/>
            <a:ext cx="1227400" cy="1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22400" y="3200588"/>
            <a:ext cx="1227375" cy="12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04738" y="1568113"/>
            <a:ext cx="633125" cy="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 txBox="1"/>
          <p:nvPr>
            <p:ph type="title"/>
          </p:nvPr>
        </p:nvSpPr>
        <p:spPr>
          <a:xfrm>
            <a:off x="402200" y="265450"/>
            <a:ext cx="2793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LLD DE SOLUÇÃO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ooky Halloween by Slidesgo">
  <a:themeElements>
    <a:clrScheme name="Simple Light">
      <a:dk1>
        <a:srgbClr val="161E22"/>
      </a:dk1>
      <a:lt1>
        <a:srgbClr val="FFFFFF"/>
      </a:lt1>
      <a:dk2>
        <a:srgbClr val="163B5D"/>
      </a:dk2>
      <a:lt2>
        <a:srgbClr val="1C5285"/>
      </a:lt2>
      <a:accent1>
        <a:srgbClr val="02A39B"/>
      </a:accent1>
      <a:accent2>
        <a:srgbClr val="F2B544"/>
      </a:accent2>
      <a:accent3>
        <a:srgbClr val="0C486D"/>
      </a:accent3>
      <a:accent4>
        <a:srgbClr val="EFEFEF"/>
      </a:accent4>
      <a:accent5>
        <a:srgbClr val="163B5D"/>
      </a:accent5>
      <a:accent6>
        <a:srgbClr val="CC91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